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-156" y="-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93F941-5B41-DEEF-CCC4-3F29062DC0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7F8B58C-3B7D-6F77-4CEC-670149B91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20B2BB-F7C7-CED4-227D-74AFAF00D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85F864-1E98-81B5-C77E-16F890D78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5B586C-282E-EF1E-B94C-A6C6508F5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736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5F6B81-B7E0-B198-0E5A-9614170E4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9FCE571-D960-92B6-BC16-C50EA223F9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261275-E48C-A1D5-BFCF-23B4485FE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A03C15-CC0E-A8CE-2E97-6A530E566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BD1C9B-6DFE-C402-6B4C-C1A6BB10C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0925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6C432DD-D1F7-9BC4-1A8B-8710154DC3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7590985-CE7E-A223-A6EC-8E6D92B41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D80FC9-17F1-496A-2C9F-EF993775E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48D009-A799-03BB-19A6-0BD6BEADC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9B016C-D38D-C5C2-F915-17C4A2AF2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217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0AA390-0FC0-6A46-0F22-FC5BAEAB6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FEBE27-7855-70E1-E124-3EF0BB419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BFC167-BB14-D9FF-C09E-EA940A669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B7E90-E5F9-01FF-AF87-F31C3A08A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B3E4B2-6334-A2E6-C314-EBB23AEFE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7882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AD4BAA-B7B2-4DF7-5708-0AD45AE79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E76DEE-02C4-16B2-8761-7ED79A3F5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AD79FE-5E91-7A37-716B-001099CDD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19AF3D-F495-C593-224F-853440FBF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EA3C28-1292-345B-5F0C-3AF3F3307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097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2663B6-9735-D79A-1AFD-93F5CCF7A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4BECCD-BB22-0244-5DDB-623545EB40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50AF55-33B5-F2C3-A63B-2F61428090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5F7DB6-05CE-CDB6-3034-FDE496CD8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605A79-7DF0-27C7-17D8-2B3A84957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D1B94D-B41A-769F-FC6E-C4AE6102A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251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11E03F-0CD9-BC4D-7A7E-5831EE668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04AF25-A7B4-F1A7-2D08-380E8F02F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0783EF-EA29-A158-2AEA-CDC950D386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5B0A5CC-7CF9-4F6C-FC94-A92F600038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B1E31F2-1FF6-15CA-6238-50209F761C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1A2644-855B-C02B-872D-ACD29E97E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0E39B3-9A3B-EEED-24D0-CD9C91207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E4A7D1B-BEC3-011F-AF16-4E6FF2765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044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373D6A-00AF-294A-0844-C9EC9FDE2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689610B-BEDB-B058-D750-69D411E98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F3D5769-D817-CD69-E675-05BEF7106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7156D3-1E19-2802-1A4D-C3A67B353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692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1FC158E-79BD-E4BB-AA21-947CF0513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DADD1E4-AB35-CD01-66A2-497B3B4A8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05F7DD-D9B8-B80E-CFFB-6DD19FA13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792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1191F4-50FD-2152-3C7D-3690BCEEF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C8681F-1211-0899-3E4C-9DAC84AF3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15608E3-27C5-475F-9A43-852403A39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BCBB95-3DC0-0189-7245-265A185EE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C4EAAD-2B60-EAE4-D79A-1A5DEF65E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2AB9562-2563-F7EF-5868-33FF9CBF2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407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CFCE08-D203-0B99-8262-CB0B833DD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8EDE6C-DFDC-B37B-60A1-D6CCD4C41D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2F238F-DF30-E163-BF85-F158C38609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340245-8F54-07E7-5243-E387BD0AD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0C9FF4D-DDFF-D6B1-569B-D5DCC2DAF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14690F-3209-D0FF-AF7A-D484A0480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026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D6AD412-D4B8-00E7-751B-45EB34A08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4B608F-0C04-11ED-F5C9-4858B5829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19F7A7-9E2B-9877-E795-C73ADEBF6E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766A33-F0B8-4BC6-9C5A-1113DBD27802}" type="datetimeFigureOut">
              <a:rPr lang="zh-CN" altLang="en-US" smtClean="0"/>
              <a:t>2024/3/12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743DEC-5FD6-69E8-9D24-C184686153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25132B-2A1D-2D89-43F2-4B16CC1EE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1AB29B-6D73-4B23-B52E-FEFC3B71AF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599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microsoft.com/office/2007/relationships/media" Target="../media/media7.mp3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audio" Target="../media/media6.mp3"/><Relationship Id="rId2" Type="http://schemas.openxmlformats.org/officeDocument/2006/relationships/audio" Target="../media/media1.mp3"/><Relationship Id="rId16" Type="http://schemas.openxmlformats.org/officeDocument/2006/relationships/image" Target="../media/image1.png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microsoft.com/office/2007/relationships/media" Target="../media/media6.mp3"/><Relationship Id="rId5" Type="http://schemas.microsoft.com/office/2007/relationships/media" Target="../media/media3.mp3"/><Relationship Id="rId15" Type="http://schemas.openxmlformats.org/officeDocument/2006/relationships/slideLayout" Target="../slideLayouts/slideLayout1.xml"/><Relationship Id="rId10" Type="http://schemas.openxmlformats.org/officeDocument/2006/relationships/audio" Target="../media/media5.mp3"/><Relationship Id="rId4" Type="http://schemas.openxmlformats.org/officeDocument/2006/relationships/audio" Target="../media/media2.mp3"/><Relationship Id="rId9" Type="http://schemas.microsoft.com/office/2007/relationships/media" Target="../media/media5.mp3"/><Relationship Id="rId14" Type="http://schemas.openxmlformats.org/officeDocument/2006/relationships/audio" Target="../media/media7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52B2C6-F6D9-1FE5-5CB1-49092E1E1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4700" y="6214156"/>
            <a:ext cx="9144000" cy="23876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D1C42E1-3424-16D5-9B8E-C2F12AC22E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5837" y="6998381"/>
            <a:ext cx="9144000" cy="1655762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4" name="Bruno Mars - Talking to the Moon">
            <a:hlinkClick r:id="" action="ppaction://media"/>
            <a:extLst>
              <a:ext uri="{FF2B5EF4-FFF2-40B4-BE49-F238E27FC236}">
                <a16:creationId xmlns:a16="http://schemas.microsoft.com/office/drawing/2014/main" id="{D8F52849-FD47-B0A2-CE2D-CFF852C1C1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886450" y="4416425"/>
            <a:ext cx="609600" cy="609600"/>
          </a:xfrm>
          <a:prstGeom prst="rect">
            <a:avLst/>
          </a:prstGeom>
        </p:spPr>
      </p:pic>
      <p:pic>
        <p:nvPicPr>
          <p:cNvPr id="5" name="Drake,Giveon - Chicago Freestyle">
            <a:hlinkClick r:id="" action="ppaction://media"/>
            <a:extLst>
              <a:ext uri="{FF2B5EF4-FFF2-40B4-BE49-F238E27FC236}">
                <a16:creationId xmlns:a16="http://schemas.microsoft.com/office/drawing/2014/main" id="{C3E41A5D-1618-DE00-089A-312B61E3E03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610100" y="4416425"/>
            <a:ext cx="609600" cy="609600"/>
          </a:xfrm>
          <a:prstGeom prst="rect">
            <a:avLst/>
          </a:prstGeom>
        </p:spPr>
      </p:pic>
      <p:pic>
        <p:nvPicPr>
          <p:cNvPr id="6" name="Elliott Trent - Computer Love">
            <a:hlinkClick r:id="" action="ppaction://media"/>
            <a:extLst>
              <a:ext uri="{FF2B5EF4-FFF2-40B4-BE49-F238E27FC236}">
                <a16:creationId xmlns:a16="http://schemas.microsoft.com/office/drawing/2014/main" id="{FA4D89BA-F7CD-440A-A03E-298E7577293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025775" y="4508500"/>
            <a:ext cx="609600" cy="609600"/>
          </a:xfrm>
          <a:prstGeom prst="rect">
            <a:avLst/>
          </a:prstGeom>
        </p:spPr>
      </p:pic>
      <p:pic>
        <p:nvPicPr>
          <p:cNvPr id="7" name="Imagine Dragons,JID,英雄联盟 - Enemy (from the series Arcane League of Legends)">
            <a:hlinkClick r:id="" action="ppaction://media"/>
            <a:extLst>
              <a:ext uri="{FF2B5EF4-FFF2-40B4-BE49-F238E27FC236}">
                <a16:creationId xmlns:a16="http://schemas.microsoft.com/office/drawing/2014/main" id="{7A9EBDDA-D2B9-7C74-4AA6-1A2ABDD3617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200900" y="3124200"/>
            <a:ext cx="609600" cy="609600"/>
          </a:xfrm>
          <a:prstGeom prst="rect">
            <a:avLst/>
          </a:prstGeom>
        </p:spPr>
      </p:pic>
      <p:pic>
        <p:nvPicPr>
          <p:cNvPr id="8" name="The Weeknd,Future - Double Fantasy">
            <a:hlinkClick r:id="" action="ppaction://media"/>
            <a:extLst>
              <a:ext uri="{FF2B5EF4-FFF2-40B4-BE49-F238E27FC236}">
                <a16:creationId xmlns:a16="http://schemas.microsoft.com/office/drawing/2014/main" id="{74D60CCA-84F8-8E2B-139C-F5CE4FAD4F86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889625" y="3124200"/>
            <a:ext cx="609600" cy="609600"/>
          </a:xfrm>
          <a:prstGeom prst="rect">
            <a:avLst/>
          </a:prstGeom>
        </p:spPr>
      </p:pic>
      <p:pic>
        <p:nvPicPr>
          <p:cNvPr id="9" name="The Weeknd,Kendrick Lamar - Pray For Me">
            <a:hlinkClick r:id="" action="ppaction://media"/>
            <a:extLst>
              <a:ext uri="{FF2B5EF4-FFF2-40B4-BE49-F238E27FC236}">
                <a16:creationId xmlns:a16="http://schemas.microsoft.com/office/drawing/2014/main" id="{D90D6305-BA7D-EF7E-AF19-B0F0A9A4EBFE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610100" y="3124200"/>
            <a:ext cx="609600" cy="609600"/>
          </a:xfrm>
          <a:prstGeom prst="rect">
            <a:avLst/>
          </a:prstGeom>
        </p:spPr>
      </p:pic>
      <p:pic>
        <p:nvPicPr>
          <p:cNvPr id="10" name="薛之谦 - 那是你离开了北京的生活">
            <a:hlinkClick r:id="" action="ppaction://media"/>
            <a:extLst>
              <a:ext uri="{FF2B5EF4-FFF2-40B4-BE49-F238E27FC236}">
                <a16:creationId xmlns:a16="http://schemas.microsoft.com/office/drawing/2014/main" id="{93F4721F-CC8A-284D-ECA3-F47DD126C4EE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025775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936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9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05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864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7345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6830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21151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26846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7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达 杨</dc:creator>
  <cp:lastModifiedBy>达 杨</cp:lastModifiedBy>
  <cp:revision>1</cp:revision>
  <dcterms:created xsi:type="dcterms:W3CDTF">2024-03-12T02:44:39Z</dcterms:created>
  <dcterms:modified xsi:type="dcterms:W3CDTF">2024-03-12T02:45:11Z</dcterms:modified>
</cp:coreProperties>
</file>

<file path=docProps/thumbnail.jpeg>
</file>